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62" r:id="rId6"/>
    <p:sldId id="307" r:id="rId7"/>
    <p:sldId id="305" r:id="rId8"/>
    <p:sldId id="308" r:id="rId9"/>
    <p:sldId id="306" r:id="rId10"/>
    <p:sldId id="309" r:id="rId11"/>
    <p:sldId id="310" r:id="rId12"/>
    <p:sldId id="314" r:id="rId13"/>
    <p:sldId id="313" r:id="rId14"/>
    <p:sldId id="311" r:id="rId15"/>
    <p:sldId id="261" r:id="rId16"/>
  </p:sldIdLst>
  <p:sldSz cx="13716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 Light 1" panose="020B0604020202020204" charset="0"/>
      <p:regular r:id="rId22"/>
    </p:embeddedFont>
    <p:embeddedFont>
      <p:font typeface="Open Sans Light 1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4E67"/>
    <a:srgbClr val="0066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868" y="32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6FBF0-9DA5-4BDC-89A1-8576DDCC2EA9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3716C-C893-43BC-9834-CF0B1AE4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87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80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73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49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7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7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2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42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44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3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26D-18D0-4BC8-BAD0-3E12A615E208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A323-4046-481F-B0F7-4E35C9422E38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29CF-2A5E-4961-AB88-BF4F65600B48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D814-AA9A-41C7-AE7C-2FA96A3C1273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8285-758E-4D4E-8869-77AB09EC1AF4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D2A8-4F15-4AB4-B9BC-A62B003A287A}" type="datetime1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FBCB-17BB-4B8B-BCCC-A0E42DE2EE76}" type="datetime1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E8AD-B56E-472A-864A-2AAB7B9DA635}" type="datetime1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788-EB08-4B92-9C19-F51B2054B57B}" type="datetime1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A60-1920-4056-B817-24D3D2B0A767}" type="datetime1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CE44-EAB9-41C4-8FA9-43D2779DE370}" type="datetime1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4B0B-479C-4DD6-9809-173A579EC2E4}" type="datetime1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716000" cy="6819900"/>
            <a:chOff x="0" y="0"/>
            <a:chExt cx="24384000" cy="75685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26727" b="26727"/>
            <a:stretch>
              <a:fillRect/>
            </a:stretch>
          </p:blipFill>
          <p:spPr>
            <a:xfrm>
              <a:off x="0" y="0"/>
              <a:ext cx="24384000" cy="756859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18" r="118"/>
          <a:stretch>
            <a:fillRect/>
          </a:stretch>
        </p:blipFill>
        <p:spPr>
          <a:xfrm>
            <a:off x="9144000" y="507523"/>
            <a:ext cx="3959652" cy="132468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0" y="6819900"/>
            <a:ext cx="13716000" cy="3658059"/>
            <a:chOff x="0" y="0"/>
            <a:chExt cx="5490351" cy="6817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90351" cy="681739"/>
            </a:xfrm>
            <a:custGeom>
              <a:avLst/>
              <a:gdLst/>
              <a:ahLst/>
              <a:cxnLst/>
              <a:rect l="l" t="t" r="r" b="b"/>
              <a:pathLst>
                <a:path w="5490351" h="681739">
                  <a:moveTo>
                    <a:pt x="0" y="0"/>
                  </a:moveTo>
                  <a:lnTo>
                    <a:pt x="5490351" y="0"/>
                  </a:lnTo>
                  <a:lnTo>
                    <a:pt x="5490351" y="681739"/>
                  </a:lnTo>
                  <a:lnTo>
                    <a:pt x="0" y="681739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-304800" y="6819900"/>
            <a:ext cx="13639800" cy="4105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5"/>
              </a:lnSpc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Preliminary Balanced Budgets</a:t>
            </a:r>
          </a:p>
          <a:p>
            <a:pPr algn="ctr">
              <a:lnSpc>
                <a:spcPts val="8025"/>
              </a:lnSpc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Public Improvement Districts</a:t>
            </a:r>
          </a:p>
          <a:p>
            <a:pPr marL="0" indent="0" algn="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Nikki Simmons, CPA</a:t>
            </a:r>
          </a:p>
          <a:p>
            <a:pPr marL="0" indent="0" algn="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Financial Officer</a:t>
            </a:r>
          </a:p>
          <a:p>
            <a:pPr marL="0" indent="0" algn="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 Department</a:t>
            </a:r>
          </a:p>
          <a:p>
            <a:pPr marL="0" indent="0" algn="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4, 2022</a:t>
            </a:r>
          </a:p>
          <a:p>
            <a:pPr algn="ctr">
              <a:lnSpc>
                <a:spcPts val="8025"/>
              </a:lnSpc>
            </a:pPr>
            <a:endParaRPr lang="en-US" sz="1600" spc="300" dirty="0">
              <a:solidFill>
                <a:schemeClr val="bg1"/>
              </a:solidFill>
              <a:latin typeface="Open Sans Light 1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CAE89-3F54-43CE-803F-642D0B04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C53783-D253-C7AA-DE00-6CC044FEE48A}"/>
              </a:ext>
            </a:extLst>
          </p:cNvPr>
          <p:cNvSpPr txBox="1">
            <a:spLocks/>
          </p:cNvSpPr>
          <p:nvPr/>
        </p:nvSpPr>
        <p:spPr>
          <a:xfrm>
            <a:off x="1828800" y="3543300"/>
            <a:ext cx="9677400" cy="52988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Stratmoor Valley Streetlight  Public Improvement District </a:t>
            </a:r>
          </a:p>
          <a:p>
            <a:pPr marL="0" indent="0">
              <a:buFont typeface="Arial" pitchFamily="34" charset="0"/>
              <a:buNone/>
            </a:pPr>
            <a:endParaRPr lang="en-JM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09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A58107F-8468-0923-0A22-19EAEE626453}"/>
              </a:ext>
            </a:extLst>
          </p:cNvPr>
          <p:cNvSpPr txBox="1"/>
          <p:nvPr/>
        </p:nvSpPr>
        <p:spPr>
          <a:xfrm>
            <a:off x="0" y="495300"/>
            <a:ext cx="13716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Stratmoor Valley Streetlight PID 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63155-4795-326F-9423-B6A1F2879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499" y="2587803"/>
            <a:ext cx="1112900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95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42092" y="1"/>
            <a:ext cx="8591480" cy="2793513"/>
            <a:chOff x="0" y="0"/>
            <a:chExt cx="3294389" cy="7962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4388" cy="796241"/>
            </a:xfrm>
            <a:custGeom>
              <a:avLst/>
              <a:gdLst/>
              <a:ahLst/>
              <a:cxnLst/>
              <a:rect l="l" t="t" r="r" b="b"/>
              <a:pathLst>
                <a:path w="3294388" h="796241">
                  <a:moveTo>
                    <a:pt x="0" y="0"/>
                  </a:moveTo>
                  <a:lnTo>
                    <a:pt x="3294388" y="0"/>
                  </a:lnTo>
                  <a:lnTo>
                    <a:pt x="3294388" y="796241"/>
                  </a:lnTo>
                  <a:lnTo>
                    <a:pt x="0" y="796241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86000" y="0"/>
            <a:ext cx="7141241" cy="10287000"/>
            <a:chOff x="0" y="0"/>
            <a:chExt cx="9521655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26852" r="26852"/>
            <a:stretch>
              <a:fillRect/>
            </a:stretch>
          </p:blipFill>
          <p:spPr>
            <a:xfrm>
              <a:off x="0" y="0"/>
              <a:ext cx="9521655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5055344" y="2852320"/>
            <a:ext cx="8673908" cy="7436337"/>
            <a:chOff x="0" y="0"/>
            <a:chExt cx="4254584" cy="28926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4584" cy="2892683"/>
            </a:xfrm>
            <a:custGeom>
              <a:avLst/>
              <a:gdLst/>
              <a:ahLst/>
              <a:cxnLst/>
              <a:rect l="l" t="t" r="r" b="b"/>
              <a:pathLst>
                <a:path w="4254584" h="2892683">
                  <a:moveTo>
                    <a:pt x="0" y="0"/>
                  </a:moveTo>
                  <a:lnTo>
                    <a:pt x="4254584" y="0"/>
                  </a:lnTo>
                  <a:lnTo>
                    <a:pt x="4254584" y="2892683"/>
                  </a:lnTo>
                  <a:lnTo>
                    <a:pt x="0" y="2892683"/>
                  </a:lnTo>
                  <a:close/>
                </a:path>
              </a:pathLst>
            </a:custGeom>
            <a:solidFill>
              <a:srgbClr val="000000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0800" y="281253"/>
            <a:ext cx="6245523" cy="20864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D1D9E5-3E98-28C7-F5C2-B04428C1F519}"/>
              </a:ext>
            </a:extLst>
          </p:cNvPr>
          <p:cNvSpPr txBox="1"/>
          <p:nvPr/>
        </p:nvSpPr>
        <p:spPr>
          <a:xfrm>
            <a:off x="7843670" y="4229100"/>
            <a:ext cx="3040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C53783-D253-C7AA-DE00-6CC044FEE48A}"/>
              </a:ext>
            </a:extLst>
          </p:cNvPr>
          <p:cNvSpPr txBox="1">
            <a:spLocks/>
          </p:cNvSpPr>
          <p:nvPr/>
        </p:nvSpPr>
        <p:spPr>
          <a:xfrm>
            <a:off x="1828800" y="3543300"/>
            <a:ext cx="9677400" cy="52988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Public Improvement District </a:t>
            </a:r>
          </a:p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(PID) NO. 1</a:t>
            </a:r>
          </a:p>
          <a:p>
            <a:pPr marL="0" indent="0">
              <a:buFont typeface="Arial" pitchFamily="34" charset="0"/>
              <a:buNone/>
            </a:pPr>
            <a:endParaRPr lang="en-JM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1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8723983-5935-1BDC-5AD2-D4E7297169C6}"/>
              </a:ext>
            </a:extLst>
          </p:cNvPr>
          <p:cNvSpPr txBox="1"/>
          <p:nvPr/>
        </p:nvSpPr>
        <p:spPr>
          <a:xfrm>
            <a:off x="0" y="495300"/>
            <a:ext cx="13716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EPC PID No. 1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1BB0B-E013-52D3-6AA8-C94EA4D22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0" y="2095500"/>
            <a:ext cx="9829800" cy="757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4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C53783-D253-C7AA-DE00-6CC044FEE48A}"/>
              </a:ext>
            </a:extLst>
          </p:cNvPr>
          <p:cNvSpPr txBox="1">
            <a:spLocks/>
          </p:cNvSpPr>
          <p:nvPr/>
        </p:nvSpPr>
        <p:spPr>
          <a:xfrm>
            <a:off x="1828800" y="3543300"/>
            <a:ext cx="9677400" cy="52988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Public Improvement District </a:t>
            </a:r>
          </a:p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(PID) NO. 2</a:t>
            </a:r>
          </a:p>
          <a:p>
            <a:pPr marL="0" indent="0">
              <a:buFont typeface="Arial" pitchFamily="34" charset="0"/>
              <a:buNone/>
            </a:pPr>
            <a:endParaRPr lang="en-JM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1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D9CE66-5A8C-CE50-C130-77E59119E415}"/>
              </a:ext>
            </a:extLst>
          </p:cNvPr>
          <p:cNvSpPr txBox="1"/>
          <p:nvPr/>
        </p:nvSpPr>
        <p:spPr>
          <a:xfrm>
            <a:off x="0" y="495300"/>
            <a:ext cx="13716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EPC PID No. 2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2D1E4-D823-013D-9EFF-4218911CB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2484536"/>
            <a:ext cx="11201400" cy="668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67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C53783-D253-C7AA-DE00-6CC044FEE48A}"/>
              </a:ext>
            </a:extLst>
          </p:cNvPr>
          <p:cNvSpPr txBox="1">
            <a:spLocks/>
          </p:cNvSpPr>
          <p:nvPr/>
        </p:nvSpPr>
        <p:spPr>
          <a:xfrm>
            <a:off x="1828800" y="3543300"/>
            <a:ext cx="9677400" cy="52988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Public Improvement District </a:t>
            </a:r>
          </a:p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(PID) NO. 3</a:t>
            </a:r>
          </a:p>
          <a:p>
            <a:pPr marL="0" indent="0">
              <a:buFont typeface="Arial" pitchFamily="34" charset="0"/>
              <a:buNone/>
            </a:pPr>
            <a:endParaRPr lang="en-JM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7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5984F-E0F7-8709-72FB-14C23C65EC4C}"/>
              </a:ext>
            </a:extLst>
          </p:cNvPr>
          <p:cNvSpPr txBox="1"/>
          <p:nvPr/>
        </p:nvSpPr>
        <p:spPr>
          <a:xfrm>
            <a:off x="0" y="495300"/>
            <a:ext cx="13716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EPC PID No. 3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531EB-B81A-8CD6-1829-DC673FB76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813" y="2587803"/>
            <a:ext cx="11360373" cy="64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7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C53783-D253-C7AA-DE00-6CC044FEE48A}"/>
              </a:ext>
            </a:extLst>
          </p:cNvPr>
          <p:cNvSpPr txBox="1">
            <a:spLocks/>
          </p:cNvSpPr>
          <p:nvPr/>
        </p:nvSpPr>
        <p:spPr>
          <a:xfrm>
            <a:off x="1828800" y="3543300"/>
            <a:ext cx="9677400" cy="5298897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Paso County Pioneer Village Roads  Public Improvement District </a:t>
            </a:r>
          </a:p>
          <a:p>
            <a:pPr marL="0" indent="0">
              <a:buFont typeface="Arial" pitchFamily="34" charset="0"/>
              <a:buNone/>
            </a:pPr>
            <a:endParaRPr lang="en-JM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5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19B9673-C155-6EFE-6662-87FF8DCADD23}"/>
              </a:ext>
            </a:extLst>
          </p:cNvPr>
          <p:cNvSpPr txBox="1"/>
          <p:nvPr/>
        </p:nvSpPr>
        <p:spPr>
          <a:xfrm>
            <a:off x="0" y="495300"/>
            <a:ext cx="137160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25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Pioneer Village PID </a:t>
            </a:r>
            <a:endParaRPr lang="en-US" sz="4000" spc="258" dirty="0">
              <a:solidFill>
                <a:schemeClr val="bg1"/>
              </a:solidFill>
              <a:latin typeface="Open Sans Light 1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645B75-F631-4408-A260-14C69408C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07" y="2549702"/>
            <a:ext cx="11749782" cy="64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0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25" ma:contentTypeDescription="Create a new document." ma:contentTypeScope="" ma:versionID="bf4e43512ad444a7bceb07f49a434681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a7361ca01c651cb013ea710247530e19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OEM"/>
                    <xsd:enumeration value="Justice Services"/>
                    <xsd:enumeration value="Economic Dev.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126C6-3C24-4F13-AB59-DCD9462A3F5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5665252f-2c69-48e5-b0d6-d600eead1583"/>
    <ds:schemaRef ds:uri="80156bfa-366b-4c3c-b565-b9add800627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441239-8F09-44C9-ACB4-4E964762E6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F18D67-47CD-4FA5-9FBF-D0EE309A0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155</Words>
  <Application>Microsoft Office PowerPoint</Application>
  <PresentationFormat>Custom</PresentationFormat>
  <Paragraphs>53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Open Sans Light 1 Bold</vt:lpstr>
      <vt:lpstr>Open Sans Light 1</vt:lpstr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EPC Generic Presentation</dc:title>
  <dc:creator>AmyJo Fields</dc:creator>
  <cp:lastModifiedBy>Rondi Lichtl</cp:lastModifiedBy>
  <cp:revision>55</cp:revision>
  <dcterms:created xsi:type="dcterms:W3CDTF">2006-08-16T00:00:00Z</dcterms:created>
  <dcterms:modified xsi:type="dcterms:W3CDTF">2022-10-06T19:24:26Z</dcterms:modified>
  <dc:identifier>DAE3tjSdtuU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</Properties>
</file>